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4752-15BF-420A-A9C1-097193C2AAB4}" type="datetimeFigureOut">
              <a:rPr lang="en-GB" smtClean="0"/>
              <a:t>12/05/2013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14F98-380A-4587-A765-7CBAD3B5575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784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So its a snow day.....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2333685"/>
            <a:ext cx="540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Your task:</a:t>
            </a:r>
          </a:p>
          <a:p>
            <a:r>
              <a:rPr lang="en-GB" sz="3200" b="1" dirty="0" smtClean="0"/>
              <a:t>1 – Produce an explanation of why it snows</a:t>
            </a:r>
          </a:p>
          <a:p>
            <a:r>
              <a:rPr lang="en-GB" sz="3200" b="1" dirty="0" smtClean="0"/>
              <a:t>or</a:t>
            </a:r>
          </a:p>
          <a:p>
            <a:r>
              <a:rPr lang="en-GB" sz="3200" b="1" dirty="0" smtClean="0"/>
              <a:t>2 – Create a photographic montage of the effect that snow has on the landscape where you live</a:t>
            </a:r>
            <a:endParaRPr lang="en-GB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Esther</dc:creator>
  <cp:lastModifiedBy>Esther</cp:lastModifiedBy>
  <cp:revision>1</cp:revision>
  <dcterms:created xsi:type="dcterms:W3CDTF">2013-05-12T20:19:21Z</dcterms:created>
  <dcterms:modified xsi:type="dcterms:W3CDTF">2013-05-12T20:23:25Z</dcterms:modified>
</cp:coreProperties>
</file>